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-61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pPr/>
              <a:t>2020/10/13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pPr/>
              <a:t>2020/10/13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pPr/>
              <a:t>2020/10/13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pPr/>
              <a:t>2020/10/13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pPr/>
              <a:t>2020/10/13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pPr/>
              <a:t>2020/10/13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pPr/>
              <a:t>2020/10/13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pPr/>
              <a:t>2020/10/13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pPr/>
              <a:t>2020/10/13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pPr/>
              <a:t>2020/10/13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pPr/>
              <a:t>2020/10/13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9884B-6CDC-4EEB-B677-E6B2F115F880}" type="datetimeFigureOut">
              <a:rPr lang="zh-CN" altLang="en-US" smtClean="0"/>
              <a:pPr/>
              <a:t>2020/10/13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0A315-BCDB-45B9-92A6-A21666CEC0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直接箭头连接符 36"/>
          <p:cNvCxnSpPr/>
          <p:nvPr/>
        </p:nvCxnSpPr>
        <p:spPr>
          <a:xfrm>
            <a:off x="157941" y="5677593"/>
            <a:ext cx="13134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 flipV="1">
            <a:off x="814532" y="5012459"/>
            <a:ext cx="0" cy="1330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574675" y="4648835"/>
            <a:ext cx="3771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南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471295" y="5494020"/>
            <a:ext cx="3105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西</a:t>
            </a:r>
          </a:p>
        </p:txBody>
      </p:sp>
      <p:grpSp>
        <p:nvGrpSpPr>
          <p:cNvPr id="17" name="组合 16"/>
          <p:cNvGrpSpPr/>
          <p:nvPr/>
        </p:nvGrpSpPr>
        <p:grpSpPr>
          <a:xfrm>
            <a:off x="1252855" y="2448877"/>
            <a:ext cx="5480050" cy="2568258"/>
            <a:chOff x="3178" y="4528"/>
            <a:chExt cx="5714" cy="4124"/>
          </a:xfrm>
        </p:grpSpPr>
        <p:cxnSp>
          <p:nvCxnSpPr>
            <p:cNvPr id="9" name="直接连接符 8"/>
            <p:cNvCxnSpPr/>
            <p:nvPr/>
          </p:nvCxnSpPr>
          <p:spPr>
            <a:xfrm flipV="1">
              <a:off x="8876" y="6683"/>
              <a:ext cx="17" cy="19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组合 15"/>
            <p:cNvGrpSpPr/>
            <p:nvPr/>
          </p:nvGrpSpPr>
          <p:grpSpPr>
            <a:xfrm>
              <a:off x="3178" y="4528"/>
              <a:ext cx="5714" cy="4124"/>
              <a:chOff x="3160" y="3075"/>
              <a:chExt cx="5714" cy="4124"/>
            </a:xfrm>
          </p:grpSpPr>
          <p:cxnSp>
            <p:nvCxnSpPr>
              <p:cNvPr id="7" name="直接连接符 6"/>
              <p:cNvCxnSpPr/>
              <p:nvPr/>
            </p:nvCxnSpPr>
            <p:spPr>
              <a:xfrm flipV="1">
                <a:off x="3177" y="3075"/>
                <a:ext cx="17" cy="412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组合 14"/>
              <p:cNvGrpSpPr/>
              <p:nvPr/>
            </p:nvGrpSpPr>
            <p:grpSpPr>
              <a:xfrm>
                <a:off x="3160" y="3092"/>
                <a:ext cx="5714" cy="4107"/>
                <a:chOff x="3177" y="3092"/>
                <a:chExt cx="5714" cy="4107"/>
              </a:xfrm>
            </p:grpSpPr>
            <p:cxnSp>
              <p:nvCxnSpPr>
                <p:cNvPr id="6" name="直接连接符 5"/>
                <p:cNvCxnSpPr/>
                <p:nvPr/>
              </p:nvCxnSpPr>
              <p:spPr>
                <a:xfrm>
                  <a:off x="3177" y="7199"/>
                  <a:ext cx="5715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直接连接符 7"/>
                <p:cNvCxnSpPr/>
                <p:nvPr/>
              </p:nvCxnSpPr>
              <p:spPr>
                <a:xfrm>
                  <a:off x="3194" y="3092"/>
                  <a:ext cx="1014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任意多边形 12"/>
                <p:cNvSpPr/>
                <p:nvPr/>
              </p:nvSpPr>
              <p:spPr>
                <a:xfrm>
                  <a:off x="4191" y="3092"/>
                  <a:ext cx="4683" cy="2150"/>
                </a:xfrm>
                <a:custGeom>
                  <a:avLst/>
                  <a:gdLst>
                    <a:gd name="connisteX0" fmla="*/ 0 w 2973705"/>
                    <a:gd name="connsiteY0" fmla="*/ 0 h 1365250"/>
                    <a:gd name="connisteX1" fmla="*/ 1087120 w 2973705"/>
                    <a:gd name="connsiteY1" fmla="*/ 1076325 h 1365250"/>
                    <a:gd name="connisteX2" fmla="*/ 2973705 w 2973705"/>
                    <a:gd name="connsiteY2" fmla="*/ 1365250 h 1365250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</a:cxnLst>
                  <a:rect l="l" t="t" r="r" b="b"/>
                  <a:pathLst>
                    <a:path w="2973705" h="1365250">
                      <a:moveTo>
                        <a:pt x="0" y="0"/>
                      </a:moveTo>
                      <a:cubicBezTo>
                        <a:pt x="179705" y="209550"/>
                        <a:pt x="492125" y="803275"/>
                        <a:pt x="1087120" y="1076325"/>
                      </a:cubicBezTo>
                      <a:cubicBezTo>
                        <a:pt x="1682115" y="1349375"/>
                        <a:pt x="2618105" y="1329055"/>
                        <a:pt x="2973705" y="1365250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</p:grpSp>
      <p:sp>
        <p:nvSpPr>
          <p:cNvPr id="14" name="椭圆 13"/>
          <p:cNvSpPr/>
          <p:nvPr/>
        </p:nvSpPr>
        <p:spPr>
          <a:xfrm>
            <a:off x="1898332" y="1035424"/>
            <a:ext cx="3349625" cy="13619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8006715" y="3844290"/>
            <a:ext cx="1781810" cy="11620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6733540" y="1308100"/>
            <a:ext cx="3055620" cy="11772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4062095" y="337185"/>
            <a:ext cx="414147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0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教材发放示意图   图书馆一楼东侧</a:t>
            </a:r>
          </a:p>
        </p:txBody>
      </p:sp>
      <p:sp>
        <p:nvSpPr>
          <p:cNvPr id="23" name="圆角矩形 22"/>
          <p:cNvSpPr/>
          <p:nvPr/>
        </p:nvSpPr>
        <p:spPr>
          <a:xfrm>
            <a:off x="2349481" y="2079625"/>
            <a:ext cx="858520" cy="41243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/>
              <a:t>入口</a:t>
            </a:r>
          </a:p>
        </p:txBody>
      </p:sp>
      <p:cxnSp>
        <p:nvCxnSpPr>
          <p:cNvPr id="28" name="直接箭头连接符 27"/>
          <p:cNvCxnSpPr/>
          <p:nvPr/>
        </p:nvCxnSpPr>
        <p:spPr>
          <a:xfrm>
            <a:off x="2510155" y="2309177"/>
            <a:ext cx="0" cy="17567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 flipV="1">
            <a:off x="2510155" y="4065905"/>
            <a:ext cx="3580130" cy="12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圆角矩形 35"/>
          <p:cNvSpPr/>
          <p:nvPr/>
        </p:nvSpPr>
        <p:spPr>
          <a:xfrm>
            <a:off x="3735070" y="2728595"/>
            <a:ext cx="1643380" cy="46418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 smtClean="0">
                <a:solidFill>
                  <a:schemeClr val="accent2">
                    <a:lumMod val="75000"/>
                  </a:schemeClr>
                </a:solidFill>
              </a:rPr>
              <a:t>班级领用等待区</a:t>
            </a:r>
          </a:p>
        </p:txBody>
      </p:sp>
      <p:sp>
        <p:nvSpPr>
          <p:cNvPr id="39" name="文本框 38"/>
          <p:cNvSpPr txBox="1"/>
          <p:nvPr/>
        </p:nvSpPr>
        <p:spPr>
          <a:xfrm>
            <a:off x="7661275" y="1712595"/>
            <a:ext cx="15360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阶梯教室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8336915" y="4231640"/>
            <a:ext cx="15360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阶梯教室</a:t>
            </a:r>
          </a:p>
        </p:txBody>
      </p:sp>
      <p:sp>
        <p:nvSpPr>
          <p:cNvPr id="12" name="椭圆 11"/>
          <p:cNvSpPr/>
          <p:nvPr/>
        </p:nvSpPr>
        <p:spPr>
          <a:xfrm>
            <a:off x="6886171" y="5305654"/>
            <a:ext cx="1313411" cy="1205345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accent2">
                    <a:lumMod val="75000"/>
                  </a:schemeClr>
                </a:solidFill>
              </a:rPr>
              <a:t>班级学生</a:t>
            </a:r>
            <a:endParaRPr lang="en-US" altLang="zh-CN" sz="12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zh-CN" altLang="en-US" sz="1200" dirty="0">
                <a:solidFill>
                  <a:schemeClr val="accent2">
                    <a:lumMod val="75000"/>
                  </a:schemeClr>
                </a:solidFill>
              </a:rPr>
              <a:t>接应区</a:t>
            </a:r>
          </a:p>
        </p:txBody>
      </p:sp>
      <p:sp>
        <p:nvSpPr>
          <p:cNvPr id="2" name="圆角矩形 1"/>
          <p:cNvSpPr/>
          <p:nvPr/>
        </p:nvSpPr>
        <p:spPr>
          <a:xfrm>
            <a:off x="6296660" y="3843655"/>
            <a:ext cx="858520" cy="45656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/>
              <a:t>出口</a:t>
            </a:r>
          </a:p>
        </p:txBody>
      </p:sp>
      <p:cxnSp>
        <p:nvCxnSpPr>
          <p:cNvPr id="3" name="直接箭头连接符 2"/>
          <p:cNvCxnSpPr/>
          <p:nvPr/>
        </p:nvCxnSpPr>
        <p:spPr>
          <a:xfrm flipH="1" flipV="1">
            <a:off x="5590540" y="3007360"/>
            <a:ext cx="4076065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 flipV="1">
            <a:off x="2837329" y="2459464"/>
            <a:ext cx="792967" cy="4278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7129145" y="4390390"/>
            <a:ext cx="156845" cy="8896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9954895" y="2829560"/>
            <a:ext cx="1790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学生从此处进入</a:t>
            </a:r>
          </a:p>
        </p:txBody>
      </p:sp>
      <p:sp>
        <p:nvSpPr>
          <p:cNvPr id="32" name="圆角矩形 31"/>
          <p:cNvSpPr/>
          <p:nvPr/>
        </p:nvSpPr>
        <p:spPr>
          <a:xfrm>
            <a:off x="2267129" y="1488201"/>
            <a:ext cx="970923" cy="54387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教材</a:t>
            </a:r>
          </a:p>
          <a:p>
            <a:pPr algn="ctr"/>
            <a:r>
              <a:rPr lang="zh-CN" altLang="en-US" sz="1400" dirty="0"/>
              <a:t>发放区</a:t>
            </a:r>
            <a:endParaRPr lang="en-US" altLang="zh-CN" sz="1400" dirty="0"/>
          </a:p>
        </p:txBody>
      </p:sp>
      <p:sp>
        <p:nvSpPr>
          <p:cNvPr id="38" name="圆角矩形 37"/>
          <p:cNvSpPr/>
          <p:nvPr/>
        </p:nvSpPr>
        <p:spPr>
          <a:xfrm>
            <a:off x="3323171" y="1167264"/>
            <a:ext cx="970923" cy="54387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/>
              <a:t>耳机作业本发放</a:t>
            </a:r>
            <a:r>
              <a:rPr lang="zh-CN" altLang="en-US" sz="1400" dirty="0"/>
              <a:t>区</a:t>
            </a:r>
            <a:endParaRPr lang="en-US" altLang="zh-CN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</Words>
  <Application>Microsoft Office PowerPoint</Application>
  <PresentationFormat>自定义</PresentationFormat>
  <Paragraphs>14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幻灯片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yyw</dc:creator>
  <cp:lastModifiedBy>PC</cp:lastModifiedBy>
  <cp:revision>30</cp:revision>
  <dcterms:created xsi:type="dcterms:W3CDTF">2020-04-13T03:52:00Z</dcterms:created>
  <dcterms:modified xsi:type="dcterms:W3CDTF">2020-10-13T00:47:11Z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2052-11.1.0.9662</vt:lpwstr>
  </property>
</Properties>
</file>