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-61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直接箭头连接符 36"/>
          <p:cNvCxnSpPr/>
          <p:nvPr/>
        </p:nvCxnSpPr>
        <p:spPr>
          <a:xfrm>
            <a:off x="157941" y="5677593"/>
            <a:ext cx="13134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V="1">
            <a:off x="814532" y="5012459"/>
            <a:ext cx="0" cy="1330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574675" y="4648835"/>
            <a:ext cx="377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南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471295" y="5494020"/>
            <a:ext cx="310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西</a:t>
            </a:r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4337050" y="2950513"/>
            <a:ext cx="3055620" cy="11772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4062095" y="337185"/>
            <a:ext cx="350520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教材发放示意图   怀德楼</a:t>
            </a:r>
            <a:r>
              <a:rPr lang="en-US" altLang="zh-CN" sz="20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103</a:t>
            </a:r>
            <a:endParaRPr lang="en-US" altLang="zh-CN" sz="2000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5670700" y="2994453"/>
            <a:ext cx="858520" cy="41243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/>
              <a:t>入口</a:t>
            </a:r>
            <a:endParaRPr lang="zh-CN" altLang="en-US" sz="1600" b="1" dirty="0"/>
          </a:p>
        </p:txBody>
      </p:sp>
      <p:sp>
        <p:nvSpPr>
          <p:cNvPr id="36" name="圆角矩形 35"/>
          <p:cNvSpPr/>
          <p:nvPr/>
        </p:nvSpPr>
        <p:spPr>
          <a:xfrm>
            <a:off x="6203884" y="1461660"/>
            <a:ext cx="1643380" cy="46418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 smtClean="0">
                <a:solidFill>
                  <a:schemeClr val="accent2">
                    <a:lumMod val="75000"/>
                  </a:schemeClr>
                </a:solidFill>
              </a:rPr>
              <a:t>班级领用等待区</a:t>
            </a:r>
            <a:endParaRPr lang="zh-CN" alt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5670550" y="3574415"/>
            <a:ext cx="10045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怀德楼</a:t>
            </a:r>
            <a:endParaRPr lang="zh-CN" altLang="en-US" dirty="0"/>
          </a:p>
        </p:txBody>
      </p:sp>
      <p:sp>
        <p:nvSpPr>
          <p:cNvPr id="12" name="椭圆 11"/>
          <p:cNvSpPr/>
          <p:nvPr/>
        </p:nvSpPr>
        <p:spPr>
          <a:xfrm>
            <a:off x="2850971" y="1251585"/>
            <a:ext cx="964287" cy="884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accent2">
                    <a:lumMod val="75000"/>
                  </a:schemeClr>
                </a:solidFill>
              </a:rPr>
              <a:t>班级学生</a:t>
            </a:r>
            <a:endParaRPr lang="en-US" altLang="zh-CN" sz="12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zh-CN" altLang="en-US" sz="1200" dirty="0">
                <a:solidFill>
                  <a:schemeClr val="accent2">
                    <a:lumMod val="75000"/>
                  </a:schemeClr>
                </a:solidFill>
              </a:rPr>
              <a:t>接应区</a:t>
            </a:r>
            <a:endParaRPr lang="zh-CN" alt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3478530" y="2950270"/>
            <a:ext cx="858520" cy="45656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/>
              <a:t>出口</a:t>
            </a:r>
            <a:endParaRPr lang="zh-CN" altLang="en-US" sz="1600" b="1" dirty="0"/>
          </a:p>
        </p:txBody>
      </p:sp>
      <p:cxnSp>
        <p:nvCxnSpPr>
          <p:cNvPr id="3" name="直接箭头连接符 2"/>
          <p:cNvCxnSpPr/>
          <p:nvPr/>
        </p:nvCxnSpPr>
        <p:spPr>
          <a:xfrm flipH="1" flipV="1">
            <a:off x="7847264" y="1689609"/>
            <a:ext cx="864047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>
            <a:stCxn id="36" idx="1"/>
            <a:endCxn id="23" idx="0"/>
          </p:cNvCxnSpPr>
          <p:nvPr/>
        </p:nvCxnSpPr>
        <p:spPr>
          <a:xfrm flipH="1">
            <a:off x="6099810" y="1694180"/>
            <a:ext cx="104140" cy="13004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stCxn id="12" idx="4"/>
          </p:cNvCxnSpPr>
          <p:nvPr/>
        </p:nvCxnSpPr>
        <p:spPr>
          <a:xfrm>
            <a:off x="3333750" y="2136140"/>
            <a:ext cx="622935" cy="8140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8736656" y="1518159"/>
            <a:ext cx="1790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学生从此处进入</a:t>
            </a:r>
            <a:endParaRPr lang="zh-CN" altLang="en-US" dirty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2" name="圆角矩形 31"/>
          <p:cNvSpPr/>
          <p:nvPr/>
        </p:nvSpPr>
        <p:spPr>
          <a:xfrm>
            <a:off x="4337050" y="2950210"/>
            <a:ext cx="1332865" cy="5886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教材</a:t>
            </a:r>
            <a:endParaRPr lang="zh-CN" altLang="en-US" sz="1400" dirty="0"/>
          </a:p>
          <a:p>
            <a:pPr algn="ctr"/>
            <a:r>
              <a:rPr lang="zh-CN" altLang="en-US" sz="1400" dirty="0"/>
              <a:t>发放区（</a:t>
            </a:r>
            <a:r>
              <a:rPr lang="en-US" altLang="zh-CN" sz="1400" dirty="0"/>
              <a:t>103</a:t>
            </a:r>
            <a:r>
              <a:rPr lang="zh-CN" altLang="en-US" sz="1400" dirty="0"/>
              <a:t>）</a:t>
            </a:r>
            <a:endParaRPr lang="en-US" altLang="zh-CN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WPS 演示</Application>
  <PresentationFormat>自定义</PresentationFormat>
  <Paragraphs>22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yyw</dc:creator>
  <cp:lastModifiedBy>Administrator</cp:lastModifiedBy>
  <cp:revision>33</cp:revision>
  <dcterms:created xsi:type="dcterms:W3CDTF">2020-04-13T03:52:00Z</dcterms:created>
  <dcterms:modified xsi:type="dcterms:W3CDTF">2021-09-30T01:30:20Z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2052-11.8.2.8875</vt:lpwstr>
  </property>
</Properties>
</file>